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315" r:id="rId2"/>
    <p:sldId id="314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19" r:id="rId14"/>
    <p:sldId id="286" r:id="rId15"/>
    <p:sldId id="287" r:id="rId16"/>
    <p:sldId id="288" r:id="rId17"/>
    <p:sldId id="312" r:id="rId18"/>
    <p:sldId id="309" r:id="rId19"/>
    <p:sldId id="311" r:id="rId20"/>
    <p:sldId id="310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285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76" r:id="rId51"/>
    <p:sldId id="258" r:id="rId52"/>
    <p:sldId id="257" r:id="rId53"/>
    <p:sldId id="259" r:id="rId54"/>
    <p:sldId id="260" r:id="rId55"/>
    <p:sldId id="261" r:id="rId56"/>
    <p:sldId id="262" r:id="rId57"/>
    <p:sldId id="263" r:id="rId58"/>
    <p:sldId id="264" r:id="rId59"/>
    <p:sldId id="265" r:id="rId60"/>
    <p:sldId id="275" r:id="rId61"/>
    <p:sldId id="266" r:id="rId62"/>
    <p:sldId id="267" r:id="rId63"/>
    <p:sldId id="268" r:id="rId64"/>
    <p:sldId id="269" r:id="rId65"/>
    <p:sldId id="270" r:id="rId66"/>
    <p:sldId id="271" r:id="rId67"/>
    <p:sldId id="272" r:id="rId68"/>
    <p:sldId id="273" r:id="rId69"/>
    <p:sldId id="27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3AED0-2ECE-4060-97E8-11016AAA3249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519F1-DA72-4924-A7AE-2B79D3598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7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B3C0-1998-4311-ABC7-B87E6DB85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73D9A-7148-412A-90B6-7F21A9067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2032E-F4B6-44E1-8FF5-0A9970362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CB3-55B1-454C-9E8E-A942A7FC647A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45DF6-61AB-4C4C-892D-4654E29DE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FA380-D5AD-44D7-9D9B-9B6AD10A1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98EF-66F2-42DD-B6C9-BA5F9CADF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67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30CA-6657-45E9-89FF-69F44B00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73BE1A-90C4-4D73-9E26-3EB638D04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101EC-257D-43E4-B325-BF14D5BD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CB3-55B1-454C-9E8E-A942A7FC647A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BC09C-C2E0-41F3-B87D-4C30675DA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29596-F606-4306-A1DE-8E9C1759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98EF-66F2-42DD-B6C9-BA5F9CADF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53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600CFB-42C1-41C8-9305-EAA92A0C6F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A99E1-7302-49DA-BE8D-2189C6E54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33887-7AC8-4108-9615-634A15367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CB3-55B1-454C-9E8E-A942A7FC647A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9C20D-EBD5-48AE-A78B-F33E6C2A4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D1D25-260B-4B5C-9901-79A13AB59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98EF-66F2-42DD-B6C9-BA5F9CADF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0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41C62-CFBC-4314-8376-0C81572B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2E182-FB9E-49AD-9BDA-22722D7CE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900A4-61DF-427B-A764-7C6AEA778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CB3-55B1-454C-9E8E-A942A7FC647A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E159-6403-43C4-A538-B89DFA2D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DDB46-64E8-4F85-AA01-BAA85AE80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98EF-66F2-42DD-B6C9-BA5F9CADF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6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3627-889F-4E1C-A7C4-4DF98C2C6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536A9-3D01-4960-A400-87057044A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21C28-716F-40D6-BC3C-91ED375A9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CB3-55B1-454C-9E8E-A942A7FC647A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38AEC-D3A6-4802-8B0F-98FCCA93F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D9DBC-215E-435B-AAA0-E733B12AC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98EF-66F2-42DD-B6C9-BA5F9CADF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25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B549-13CD-4958-A065-5688E94D6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2583-E256-4DD1-8646-928F26F52C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CC9C3-B735-4A60-964F-6D5D80A8E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795E8-B4F6-442B-B874-FC4092A9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CB3-55B1-454C-9E8E-A942A7FC647A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5EB88-6BD1-4FA4-927D-84733FAFB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98309-AB9E-475E-96BD-A1A9EAAE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98EF-66F2-42DD-B6C9-BA5F9CADF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5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9A6C-542F-4A09-9076-50936559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8856A-6C21-4A42-8A92-725101BF1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7740C-A631-4FC4-B9D8-927834141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A8E284-AFE2-4DB0-B7D2-E0C166A55C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F50B1E-B517-4729-B382-2F1B31BF2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3FB189-C5BA-4B30-A643-8E19187EE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CB3-55B1-454C-9E8E-A942A7FC647A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42790A-9157-4D42-BC13-F5ADFC5D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F20E46-6F92-497F-9F34-ACFF67FC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98EF-66F2-42DD-B6C9-BA5F9CADF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13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2B88-F09E-4A9B-BD88-322E5505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197D4B-BF85-4D17-B772-3F18559B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CB3-55B1-454C-9E8E-A942A7FC647A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4EA60-820B-4380-B248-1FCAC3B2A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199EF-86EB-4E4B-A22D-3EFA7F49B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98EF-66F2-42DD-B6C9-BA5F9CADF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3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2E8A10-B895-4A42-AD1E-E526BE45A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CB3-55B1-454C-9E8E-A942A7FC647A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930D09-2086-4F85-AAF3-3EFBD63E6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1155D-283B-42B4-9066-4EE02C54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98EF-66F2-42DD-B6C9-BA5F9CADF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04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A8F7A-8C9D-4ED1-9521-1AEED94A6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6AFD6-EC66-4F81-88D8-F7DEBBA1E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C429B-4F51-49C8-B534-0D2FEF549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D7845-E802-4898-9B61-4E1137425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CB3-55B1-454C-9E8E-A942A7FC647A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E8005-D802-4DC7-9A90-5B930498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EFBF7-0E28-462A-9553-659CE1CEA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98EF-66F2-42DD-B6C9-BA5F9CADF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6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B4B2-3CCF-4744-A36B-6FBF0EC80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153105-1A6F-4001-A5B1-2C37C5089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205E5-3A25-4BF9-99AC-D6BE734EC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32DC6-1603-45EA-9397-29DAD135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CB3-55B1-454C-9E8E-A942A7FC647A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BB0F3-D943-4A4F-ABA4-F014F0403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EA4BE-8E14-45EB-8BB7-EF27D8F4F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498EF-66F2-42DD-B6C9-BA5F9CADF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2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FCD684-37B0-42D4-B58D-1482626B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AFEAF-6D46-45AA-89A5-FE7DA7E5F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A0C5B-1653-463D-BED5-EF90B01B2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1DCB3-55B1-454C-9E8E-A942A7FC647A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95633-77F2-41B7-9785-55C212EFB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E4377-F2EF-44E6-9A93-1BEB4D085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498EF-66F2-42DD-B6C9-BA5F9CADF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35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85208"/>
            <a:ext cx="7148512" cy="656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640" y="0"/>
            <a:ext cx="11744960" cy="6407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Georges Bank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640715"/>
            <a:ext cx="10474960" cy="6059576"/>
          </a:xfrm>
        </p:spPr>
      </p:pic>
    </p:spTree>
    <p:extLst>
      <p:ext uri="{BB962C8B-B14F-4D97-AF65-F5344CB8AC3E}">
        <p14:creationId xmlns:p14="http://schemas.microsoft.com/office/powerpoint/2010/main" val="257806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640" y="0"/>
            <a:ext cx="11744960" cy="64071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Heatmap</a:t>
            </a:r>
            <a:r>
              <a:rPr lang="en-US" dirty="0" smtClean="0"/>
              <a:t> Minutely – see navigational lanes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838200"/>
            <a:ext cx="92773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6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640" y="0"/>
            <a:ext cx="11744960" cy="64071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Heatmap</a:t>
            </a:r>
            <a:r>
              <a:rPr lang="en-US" dirty="0" smtClean="0"/>
              <a:t> Minutely – In 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847725"/>
            <a:ext cx="92678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4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285750"/>
            <a:ext cx="813435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98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96A49E-BF1E-453A-9E7B-353068CBC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16"/>
            <a:ext cx="12192000" cy="657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95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367321-55D0-4456-AE75-E2A1423B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90487"/>
            <a:ext cx="121729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22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24D84-EC55-454A-8BAC-5B2EB36F6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161925"/>
            <a:ext cx="1218247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2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24D84-EC55-454A-8BAC-5B2EB36F6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592" y="161925"/>
            <a:ext cx="722681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34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98EB53-100B-4AD5-912B-641205A5BD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" r="2" b="8327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2FCE491-53C3-497A-A8B6-B1B32A7A0A6C}"/>
              </a:ext>
            </a:extLst>
          </p:cNvPr>
          <p:cNvSpPr txBox="1">
            <a:spLocks/>
          </p:cNvSpPr>
          <p:nvPr/>
        </p:nvSpPr>
        <p:spPr>
          <a:xfrm>
            <a:off x="8256353" y="1024809"/>
            <a:ext cx="3286898" cy="363737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Heatmap: Ships Run Aground</a:t>
            </a:r>
          </a:p>
        </p:txBody>
      </p:sp>
    </p:spTree>
    <p:extLst>
      <p:ext uri="{BB962C8B-B14F-4D97-AF65-F5344CB8AC3E}">
        <p14:creationId xmlns:p14="http://schemas.microsoft.com/office/powerpoint/2010/main" val="2290249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838935-3922-4BBA-BDA8-9A3580178DFF}"/>
              </a:ext>
            </a:extLst>
          </p:cNvPr>
          <p:cNvSpPr txBox="1">
            <a:spLocks/>
          </p:cNvSpPr>
          <p:nvPr/>
        </p:nvSpPr>
        <p:spPr>
          <a:xfrm>
            <a:off x="6745735" y="640081"/>
            <a:ext cx="4806184" cy="363737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100" dirty="0"/>
              <a:t>Heatmap: Emergency Beacons (man over board, life boat,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3D455-0963-408C-8B5F-D80A0C2D6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124"/>
          <a:stretch/>
        </p:blipFill>
        <p:spPr>
          <a:xfrm>
            <a:off x="20" y="10"/>
            <a:ext cx="610563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37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000" y="0"/>
            <a:ext cx="8808174" cy="67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1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7F9751-719F-49AA-B40D-49F0B25287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96" r="1" b="1"/>
          <a:stretch/>
        </p:blipFill>
        <p:spPr>
          <a:xfrm>
            <a:off x="20" y="10"/>
            <a:ext cx="6105635" cy="68579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8CE58BA-FF3D-4FDA-94E3-5A5EDB09AF71}"/>
              </a:ext>
            </a:extLst>
          </p:cNvPr>
          <p:cNvSpPr txBox="1">
            <a:spLocks/>
          </p:cNvSpPr>
          <p:nvPr/>
        </p:nvSpPr>
        <p:spPr>
          <a:xfrm>
            <a:off x="7357145" y="456548"/>
            <a:ext cx="3531766" cy="5530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Heatmap: Ships Not Under Command</a:t>
            </a:r>
          </a:p>
        </p:txBody>
      </p:sp>
    </p:spTree>
    <p:extLst>
      <p:ext uri="{BB962C8B-B14F-4D97-AF65-F5344CB8AC3E}">
        <p14:creationId xmlns:p14="http://schemas.microsoft.com/office/powerpoint/2010/main" val="1433281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867D-CC00-47B5-9F70-5B603761AB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Tanker Density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E6E32-F00C-41F1-BC2B-0FB467B884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0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67" y="643467"/>
            <a:ext cx="638106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16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67" y="643467"/>
            <a:ext cx="638106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65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67" y="643467"/>
            <a:ext cx="638106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14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67" y="643467"/>
            <a:ext cx="638106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7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67" y="643467"/>
            <a:ext cx="638106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24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67" y="643467"/>
            <a:ext cx="638106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94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67" y="643467"/>
            <a:ext cx="638106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4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67" y="643467"/>
            <a:ext cx="638106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640" y="0"/>
            <a:ext cx="11744960" cy="64071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Heatmap</a:t>
            </a:r>
            <a:r>
              <a:rPr lang="en-US" dirty="0" smtClean="0"/>
              <a:t> Monthly: Boats spend most time in 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862012"/>
            <a:ext cx="92297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67" y="643467"/>
            <a:ext cx="638106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35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867D-CC00-47B5-9F70-5B603761AB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Passenger Vessel Industry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E6E32-F00C-41F1-BC2B-0FB467B884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94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39" y="643467"/>
            <a:ext cx="565612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02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39" y="643467"/>
            <a:ext cx="565612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00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39" y="643467"/>
            <a:ext cx="565612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82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39" y="643467"/>
            <a:ext cx="565612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49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39" y="643467"/>
            <a:ext cx="565612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7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39" y="643467"/>
            <a:ext cx="565612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13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39" y="643467"/>
            <a:ext cx="565612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8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39" y="643467"/>
            <a:ext cx="565612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63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640" y="0"/>
            <a:ext cx="11744960" cy="64071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Heatmap</a:t>
            </a:r>
            <a:r>
              <a:rPr lang="en-US" dirty="0" smtClean="0"/>
              <a:t> – start to see traffic and fishing spots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842962"/>
            <a:ext cx="92487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39" y="643467"/>
            <a:ext cx="565612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41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867D-CC00-47B5-9F70-5B603761AB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Fishing Industry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E6E32-F00C-41F1-BC2B-0FB467B884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73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953350"/>
            <a:ext cx="6773333" cy="49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73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953350"/>
            <a:ext cx="6773333" cy="49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328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953350"/>
            <a:ext cx="6773333" cy="49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54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953350"/>
            <a:ext cx="6773333" cy="49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11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953350"/>
            <a:ext cx="6773333" cy="49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48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953350"/>
            <a:ext cx="6773333" cy="49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9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953350"/>
            <a:ext cx="6773333" cy="49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99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953350"/>
            <a:ext cx="6773333" cy="49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63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640" y="0"/>
            <a:ext cx="11744960" cy="64071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Heatmap</a:t>
            </a:r>
            <a:r>
              <a:rPr lang="en-US" dirty="0" smtClean="0"/>
              <a:t> Daily – more traffic lanes and fishing spots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842962"/>
            <a:ext cx="92487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6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867D-CC00-47B5-9F70-5B603761AB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Fishing Density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E6E32-F00C-41F1-BC2B-0FB467B884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36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643467"/>
            <a:ext cx="67733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66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646062"/>
            <a:ext cx="6773333" cy="55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808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646062"/>
            <a:ext cx="6773333" cy="55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272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646062"/>
            <a:ext cx="6773333" cy="55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03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646062"/>
            <a:ext cx="6773333" cy="55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28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646062"/>
            <a:ext cx="6773333" cy="55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681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646062"/>
            <a:ext cx="6773333" cy="55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45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646062"/>
            <a:ext cx="6773333" cy="55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761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646062"/>
            <a:ext cx="6773333" cy="55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0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640" y="0"/>
            <a:ext cx="11744960" cy="64071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Heatmap</a:t>
            </a:r>
            <a:r>
              <a:rPr lang="en-US" dirty="0" smtClean="0"/>
              <a:t> Hourly – refined view of fishing spots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52487"/>
            <a:ext cx="92202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4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32652D-EC2B-4B96-A93A-CA7ACFB55B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Military </a:t>
            </a:r>
            <a:r>
              <a:rPr lang="en-US"/>
              <a:t>Vessel Density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5A3C60-9929-48FB-8722-95F7A7497B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046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646062"/>
            <a:ext cx="6773333" cy="55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754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4" y="646062"/>
            <a:ext cx="6773331" cy="55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35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4" y="627400"/>
            <a:ext cx="6773331" cy="55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204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4" y="636731"/>
            <a:ext cx="6773331" cy="55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11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4" y="646062"/>
            <a:ext cx="6773331" cy="55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958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4" y="646062"/>
            <a:ext cx="6773331" cy="55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66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4" y="646062"/>
            <a:ext cx="6773331" cy="55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888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4" y="646062"/>
            <a:ext cx="6773331" cy="55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744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33E24DC-1357-463B-A324-22FD6D18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4" y="646062"/>
            <a:ext cx="6773331" cy="55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0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640" y="0"/>
            <a:ext cx="11744960" cy="64071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Heatmap</a:t>
            </a:r>
            <a:r>
              <a:rPr lang="en-US" dirty="0" smtClean="0"/>
              <a:t> Monthly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847725"/>
            <a:ext cx="92392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1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640" y="0"/>
            <a:ext cx="11744960" cy="64071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Heatmap</a:t>
            </a:r>
            <a:r>
              <a:rPr lang="en-US" dirty="0" smtClean="0"/>
              <a:t> Hourly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833437"/>
            <a:ext cx="92487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2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640" y="0"/>
            <a:ext cx="11744960" cy="64071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Heatmap</a:t>
            </a:r>
            <a:r>
              <a:rPr lang="en-US" dirty="0" smtClean="0"/>
              <a:t> Minutely – wow very hot spot toward right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895350"/>
            <a:ext cx="92487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2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98</Words>
  <Application>Microsoft Office PowerPoint</Application>
  <PresentationFormat>Widescreen</PresentationFormat>
  <Paragraphs>18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Heatmap Monthly: Boats spend most time in port</vt:lpstr>
      <vt:lpstr>Heatmap – start to see traffic and fishing spots</vt:lpstr>
      <vt:lpstr>Heatmap Daily – more traffic lanes and fishing spots</vt:lpstr>
      <vt:lpstr>Heatmap Hourly – refined view of fishing spots</vt:lpstr>
      <vt:lpstr>Heatmap Monthly</vt:lpstr>
      <vt:lpstr>Heatmap Hourly</vt:lpstr>
      <vt:lpstr>Heatmap Minutely – wow very hot spot toward right</vt:lpstr>
      <vt:lpstr>Georges Bank</vt:lpstr>
      <vt:lpstr>Heatmap Minutely – see navigational lanes</vt:lpstr>
      <vt:lpstr>Heatmap Minutely – In 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Tanker Density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Passenger Vessel Industry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Fishing Industry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Fishing Density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Military Vessel Density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Snouffer</dc:creator>
  <cp:lastModifiedBy>AFMS User</cp:lastModifiedBy>
  <cp:revision>3</cp:revision>
  <dcterms:created xsi:type="dcterms:W3CDTF">2019-02-24T22:49:34Z</dcterms:created>
  <dcterms:modified xsi:type="dcterms:W3CDTF">2019-02-27T19:26:24Z</dcterms:modified>
</cp:coreProperties>
</file>